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959" autoAdjust="0"/>
    <p:restoredTop sz="94624" autoAdjust="0"/>
  </p:normalViewPr>
  <p:slideViewPr>
    <p:cSldViewPr snapToGrid="0">
      <p:cViewPr varScale="1">
        <p:scale>
          <a:sx n="69" d="100"/>
          <a:sy n="69" d="100"/>
        </p:scale>
        <p:origin x="-60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tudy.com/articles/howtobecomeagrantwritereducationandcareerroadmap.html" TargetMode="External"/><Relationship Id="rId2" Type="http://schemas.openxmlformats.org/officeDocument/2006/relationships/hyperlink" Target="https://en.wikipedia.org/wiki/Grant_writi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ritingcenter.tamu.edu/2022/how-to/research-documentation/documenting-source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46387"/>
            <a:ext cx="8512340" cy="3163612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PERISCOPING THE KEY COMPONENTS OF A PEER REVIEW ARTICLE: A LEAD TO GETTING PUBLISHED IN LIS</a:t>
            </a: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373822"/>
            <a:ext cx="8654229" cy="188397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</a:t>
            </a:r>
          </a:p>
          <a:p>
            <a:r>
              <a:rPr lang="en-US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</a:t>
            </a:r>
            <a:r>
              <a:rPr lang="en-US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Chigozie</a:t>
            </a:r>
            <a:r>
              <a:rPr lang="en-US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S. </a:t>
            </a:r>
            <a:r>
              <a:rPr lang="en-US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Ugwuona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for NLA- FCT QUATERLY GENERAL MEETING HOLDING TODAY,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02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August,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2022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Boardroom of the national library of Nigeria, Abuja.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7216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 smtClean="0"/>
              <a:t>6.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References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623848"/>
            <a:ext cx="10363826" cy="4167351"/>
          </a:xfrm>
        </p:spPr>
        <p:txBody>
          <a:bodyPr/>
          <a:lstStyle/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Decision on how to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write out References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starts from the beginning by following the author instructions given by the journal you intend to publish in. Read it up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get conversant with such, before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action.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374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Ending 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87650" y="2002221"/>
            <a:ext cx="10363826" cy="3704896"/>
          </a:xfrm>
        </p:spPr>
        <p:txBody>
          <a:bodyPr>
            <a:normAutofit/>
          </a:bodyPr>
          <a:lstStyle/>
          <a:p>
            <a:pPr marL="238125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38125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you will get it right one day by continuous and sustained effort. No one, is an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Island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Remember </a:t>
            </a:r>
          </a:p>
          <a:p>
            <a:pPr marL="9525" marR="0" indent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Jack Canfield’s words </a:t>
            </a:r>
            <a:r>
              <a:rPr lang="en-US" b="1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“do not worry about failures, worry about the chances you missed when you did not try”</a:t>
            </a:r>
          </a:p>
          <a:p>
            <a:pPr marL="238125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Thank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for your patience to listen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38125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" marR="0" indent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43469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Bibliography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923394"/>
            <a:ext cx="10363826" cy="3867806"/>
          </a:xfrm>
        </p:spPr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u="sng" cap="none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https://en.wikipedia.org/wiki/grant_writing</a:t>
            </a:r>
            <a:r>
              <a:rPr lang="en-US" cap="none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cap="none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u="sng" cap="none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http://study.com/articles/howtobecomeagrantwritereducationandcareerroadmap.html</a:t>
            </a:r>
            <a:endParaRPr lang="en-US" sz="1800" cap="none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u="sng" cap="none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http://writingcenter.tamu.edu/2022/how-to/research-documentation/documenting-sources/</a:t>
            </a:r>
            <a:endParaRPr lang="en-US" sz="1800" cap="none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cap="none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cap="none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owell, R. </a:t>
            </a:r>
            <a:r>
              <a:rPr lang="en-US" cap="none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cap="none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onald and </a:t>
            </a:r>
            <a:r>
              <a:rPr lang="en-US" cap="none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cap="none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onnaway</a:t>
            </a:r>
            <a:r>
              <a:rPr lang="en-US" cap="none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cap="none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cap="none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ynn </a:t>
            </a:r>
            <a:r>
              <a:rPr lang="en-US" cap="none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Silipigni</a:t>
            </a:r>
            <a:r>
              <a:rPr lang="en-US" cap="none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(2004) Basic </a:t>
            </a:r>
            <a:r>
              <a:rPr lang="en-US" cap="none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cap="none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esearch</a:t>
            </a:r>
          </a:p>
          <a:p>
            <a:pPr marL="0" marR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cap="none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Methods for Librarians, Libraries </a:t>
            </a:r>
            <a:r>
              <a:rPr lang="en-US" cap="none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cap="none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nlimited, </a:t>
            </a:r>
            <a:r>
              <a:rPr lang="en-US" cap="none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cap="none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onnecticut.</a:t>
            </a:r>
            <a:endParaRPr lang="en-US" sz="1800" cap="none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xmlns="" val="129942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Recognitions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781504"/>
            <a:ext cx="10200916" cy="4009696"/>
          </a:xfrm>
        </p:spPr>
        <p:txBody>
          <a:bodyPr/>
          <a:lstStyle/>
          <a:p>
            <a:r>
              <a:rPr lang="en-US" sz="32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Preliminary considerations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2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we involved in research?</a:t>
            </a:r>
            <a:r>
              <a:rPr lang="en-US" sz="2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need to publish?</a:t>
            </a:r>
            <a:r>
              <a:rPr lang="en-US" sz="2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does one start to publish? </a:t>
            </a:r>
            <a:r>
              <a:rPr lang="en-US" sz="2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the primary issues?</a:t>
            </a:r>
            <a:r>
              <a:rPr lang="en-US" sz="2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6112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General format of a manuscript for peer review: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5351" y="1781503"/>
            <a:ext cx="6101255" cy="471389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99670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>
              <a:spcAft>
                <a:spcPts val="0"/>
              </a:spcAft>
            </a:pPr>
            <a:r>
              <a:rPr lang="en-US" b="1" dirty="0"/>
              <a:t>OTHER CONSIDERATIONS IN ADDITION TO THE GENERAL FORMAT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828800"/>
            <a:ext cx="10364452" cy="4619297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+mj-cs"/>
              </a:rPr>
              <a:t>Disclosure of Conflict of </a:t>
            </a:r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+mj-cs"/>
              </a:rPr>
              <a:t>Interest</a:t>
            </a:r>
            <a:endParaRPr lang="en-US" sz="32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+mj-cs"/>
              </a:rPr>
              <a:t>Acknowledgment 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+mj-cs"/>
              </a:rPr>
              <a:t>of funding </a:t>
            </a:r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+mj-cs"/>
              </a:rPr>
              <a:t>sources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+mj-cs"/>
              </a:rPr>
              <a:t>Image manipulation guidelines</a:t>
            </a:r>
            <a:endParaRPr lang="en-US" sz="3200" dirty="0">
              <a:solidFill>
                <a:prstClr val="black"/>
              </a:solidFill>
              <a:ea typeface="+mj-ea"/>
              <a:cs typeface="+mj-cs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+mj-cs"/>
              </a:rPr>
              <a:t>Online submission - supplemental information 						   (datasets, videos)</a:t>
            </a:r>
            <a:endParaRPr lang="en-US" sz="3200" dirty="0">
              <a:solidFill>
                <a:prstClr val="black"/>
              </a:solidFill>
              <a:ea typeface="+mj-ea"/>
              <a:cs typeface="+mj-cs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+mj-cs"/>
              </a:rPr>
              <a:t>For Health Sciences:</a:t>
            </a:r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-</a:t>
            </a:r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Submission of a Clinical 						         Trials to a Central Registry</a:t>
            </a:r>
            <a:r>
              <a:rPr lang="en-US" sz="3200" dirty="0" smtClean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en-US" sz="3200" dirty="0" smtClean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                                            -  Institutional Review Board 					         approval</a:t>
            </a:r>
            <a:r>
              <a:rPr lang="en-US" sz="3200" dirty="0" smtClean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en-US" sz="3200" dirty="0" smtClean="0">
                <a:solidFill>
                  <a:prstClr val="black"/>
                </a:solidFill>
                <a:ea typeface="+mj-ea"/>
                <a:cs typeface="+mj-cs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6530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COMPONENTS OF AN ARTICLE INTENDED FOR PUBLICATION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673409"/>
            <a:ext cx="10363826" cy="4569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Introduction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9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</a:t>
            </a: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Background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study</a:t>
            </a:r>
            <a: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9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</a:t>
            </a: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Statement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problem</a:t>
            </a:r>
            <a: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9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</a:t>
            </a: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Objective/s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 Purpose of the study</a:t>
            </a:r>
            <a: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9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</a:t>
            </a: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Scope</a:t>
            </a:r>
            <a: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9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</a:t>
            </a: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Limitations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(where applicable)</a:t>
            </a:r>
            <a: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799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 review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71600"/>
            <a:ext cx="10363826" cy="52656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Conceptual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framework (need to define and explain all concepts in the study)</a:t>
            </a:r>
            <a: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9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Theoretical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framework (an over view of the subject leading to the identified problem). Discuss the variables in the study.</a:t>
            </a:r>
            <a: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9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Empirical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studies – give report on some scholarly works done already in the study area.</a:t>
            </a:r>
            <a: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9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Summary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(should show any existing vacuum the study would fill).</a:t>
            </a:r>
            <a: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9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2067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346841"/>
            <a:ext cx="10364451" cy="1867853"/>
          </a:xfrm>
        </p:spPr>
        <p:txBody>
          <a:bodyPr/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 smtClean="0"/>
              <a:t>3.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Research method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(Methodology)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560786"/>
            <a:ext cx="10363826" cy="4934607"/>
          </a:xfrm>
        </p:spPr>
        <p:txBody>
          <a:bodyPr>
            <a:norm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Area of study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Population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Sample and Sampling technique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research instrument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Decision rule/precautions     **validation   **reliability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 of data collection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 of data analyses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fontAlgn="base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Provide the reader enough details so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that they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can understand and replicate your research;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Explain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how you studied the problem, identify the procedures you followed, and order these chronologically where possible; Explain new methodology in detail; otherwise name the method and cite the previously published work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9984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83779"/>
            <a:ext cx="10364451" cy="1930915"/>
          </a:xfrm>
        </p:spPr>
        <p:txBody>
          <a:bodyPr/>
          <a:lstStyle/>
          <a:p>
            <a:r>
              <a:rPr lang="en-US" dirty="0" smtClean="0"/>
              <a:t>4.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Presentation of result/s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(NOT presentation and discussion of result).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876098"/>
            <a:ext cx="10363826" cy="4572000"/>
          </a:xfrm>
        </p:spPr>
        <p:txBody>
          <a:bodyPr/>
          <a:lstStyle/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 how results are presented in the study (In tables, graphs, bar chart, histogram, Pie chart, a model (then name the model)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etc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Show the result in order of the research questions talking to the objectives of the study.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Objectively present your findings, and explain what was found 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 what your new results are contributing to the body of scientific knowledge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Follow a logical sequence based on the tables and figures presenting the findings to answer the question or hypothesis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raised in Introduction section.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7859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 smtClean="0"/>
              <a:t>5.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Discussion of findings and conclusion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529256"/>
            <a:ext cx="10363826" cy="4619296"/>
          </a:xfrm>
        </p:spPr>
        <p:txBody>
          <a:bodyPr/>
          <a:lstStyle/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Relate discussions to objectives as they apply to determine the behavior of the research findings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Bring up clearly, the new findings making any great difference with the reviewed literature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 implication/s (+ or -) of the research results and summarize findings.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Conclude the article with critical findings made, where study could be applied and relevance of the findings in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general,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persons, government, institutions, a population or group of certain interest.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505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223</TotalTime>
  <Words>532</Words>
  <Application>Microsoft Office PowerPoint</Application>
  <PresentationFormat>Custom</PresentationFormat>
  <Paragraphs>51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Droplet</vt:lpstr>
      <vt:lpstr>PERISCOPING THE KEY COMPONENTS OF A PEER REVIEW ARTICLE: A LEAD TO GETTING PUBLISHED IN LIS </vt:lpstr>
      <vt:lpstr>* Recognitions   </vt:lpstr>
      <vt:lpstr> General format of a manuscript for peer review: </vt:lpstr>
      <vt:lpstr>OTHER CONSIDERATIONS IN ADDITION TO THE GENERAL FORMAT </vt:lpstr>
      <vt:lpstr>THE COMPONENTS OF AN ARTICLE INTENDED FOR PUBLICATION   </vt:lpstr>
      <vt:lpstr>2. Literature review   </vt:lpstr>
      <vt:lpstr>3. Research method – (Methodology) </vt:lpstr>
      <vt:lpstr>4. Presentation of result/s (NOT presentation and discussion of result).</vt:lpstr>
      <vt:lpstr>5. Discussion of findings and conclusion  </vt:lpstr>
      <vt:lpstr>6. References </vt:lpstr>
      <vt:lpstr>Ending note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PERISCOPING THE KEY COMPONENTS OF A PEER REVIEW ARTICLE: A LEAD TO GETTING PUBLISHED IN LIS</dc:title>
  <dc:creator>USER</dc:creator>
  <cp:lastModifiedBy>LOLA</cp:lastModifiedBy>
  <cp:revision>12</cp:revision>
  <dcterms:created xsi:type="dcterms:W3CDTF">2022-07-26T10:43:36Z</dcterms:created>
  <dcterms:modified xsi:type="dcterms:W3CDTF">2022-08-02T12:27:42Z</dcterms:modified>
</cp:coreProperties>
</file>